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</p:sldMasterIdLst>
  <p:sldIdLst>
    <p:sldId id="256" r:id="rId14"/>
    <p:sldId id="257" r:id="rId15"/>
    <p:sldId id="28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58" r:id="rId33"/>
    <p:sldId id="259" r:id="rId34"/>
    <p:sldId id="261" r:id="rId35"/>
    <p:sldId id="262" r:id="rId36"/>
    <p:sldId id="263" r:id="rId37"/>
    <p:sldId id="266" r:id="rId38"/>
    <p:sldId id="267" r:id="rId39"/>
    <p:sldId id="268" r:id="rId40"/>
    <p:sldId id="270" r:id="rId4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/>
              <a:t>08/07/2016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45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/>
              <a:t>08/07/2016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0680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668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88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74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495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285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36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42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945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650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2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/>
              <a:t>08/07/2016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8491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749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668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88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74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495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285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369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42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9457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65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99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280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749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6681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88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74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495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285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369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42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94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829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650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280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749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668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88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746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495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285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369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4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055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9457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650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280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74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1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67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4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61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1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/>
              <a:t>08/07/2016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630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89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59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36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20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92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91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41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93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00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4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/>
              <a:t>08/07/2016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9346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72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77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55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112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668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8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7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49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285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3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/>
              <a:t>08/07/2016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046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42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945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65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280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7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668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8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7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49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2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/>
              <a:t>08/07/2016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7518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369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42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945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650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280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749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668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8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74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4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/>
              <a:t>08/07/2016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4814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285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369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4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945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650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280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749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668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88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/>
              <a:t>08/07/2016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813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495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28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369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42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945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650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280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74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668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/>
              <a:t>08/07/2016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7049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74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495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285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369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42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945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650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280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749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6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/>
              <a:t>08/07/2016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1351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88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74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495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285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369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42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945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650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280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7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2FF4-C2B3-4A86-9545-9F6BB2F77164}" type="datetimeFigureOut">
              <a:rPr lang="it-IT" smtClean="0"/>
              <a:t>08/07/2016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668B-E7CB-4699-BFEE-EC84ADD4F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36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7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5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2FF4-C2B3-4A86-9545-9F6BB2F771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668B-E7CB-4699-BFEE-EC84ADD4FC9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811356"/>
            <a:ext cx="7772400" cy="1871663"/>
          </a:xfrm>
        </p:spPr>
        <p:txBody>
          <a:bodyPr>
            <a:norm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Assemblea Cittadina sul Piano Parcheggi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800004"/>
            <a:ext cx="27432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50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istrator\Desktop\Parcheggi Pero\7 regole rilascio esenzio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9" y="1309688"/>
            <a:ext cx="7764463" cy="4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61925" y="135857"/>
            <a:ext cx="8820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Piano Parcheggi</a:t>
            </a:r>
            <a:endParaRPr lang="it-IT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5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istrator\Desktop\Parcheggi Pero\8 ba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3" y="1055515"/>
            <a:ext cx="8540355" cy="474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1925" y="135857"/>
            <a:ext cx="8820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Piano Parcheggi</a:t>
            </a:r>
            <a:endParaRPr lang="it-IT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50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istrator\Desktop\Parcheggi Pero\9 bando ausilia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3" y="988862"/>
            <a:ext cx="8859794" cy="488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1925" y="135857"/>
            <a:ext cx="8820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Piano Parcheggi</a:t>
            </a:r>
            <a:endParaRPr lang="it-IT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5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istrator\Desktop\Parcheggi Pero\10 valore appalto stima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81" y="1187456"/>
            <a:ext cx="8721038" cy="448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1925" y="135857"/>
            <a:ext cx="8820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Piano Parcheggi</a:t>
            </a:r>
            <a:endParaRPr lang="it-IT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50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istrator\Desktop\Parcheggi Pero\11 can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89" y="1321119"/>
            <a:ext cx="8311023" cy="421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1925" y="135857"/>
            <a:ext cx="8820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Piano Parcheggi</a:t>
            </a:r>
            <a:endParaRPr lang="it-IT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50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istrator\Desktop\Parcheggi Pero\12 servizi pubblic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6" y="716589"/>
            <a:ext cx="8812808" cy="542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1925" y="135857"/>
            <a:ext cx="8820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Piano Parcheggi</a:t>
            </a:r>
            <a:endParaRPr lang="it-IT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50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istrator\Desktop\Parcheggi Pero\13 servizi pubblici  traspor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3" y="716172"/>
            <a:ext cx="8852534" cy="542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1925" y="135857"/>
            <a:ext cx="8820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Piano Parcheggi</a:t>
            </a:r>
            <a:endParaRPr lang="it-IT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5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istrator\Desktop\Parcheggi Pero\14 investimento missio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0" y="886319"/>
            <a:ext cx="8718861" cy="50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1925" y="135857"/>
            <a:ext cx="8820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Piano Parcheggi</a:t>
            </a:r>
            <a:endParaRPr lang="it-IT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50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1925" y="135857"/>
            <a:ext cx="8820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Piano Parcheggi</a:t>
            </a:r>
            <a:endParaRPr lang="it-IT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 descr="C:\Documents and Settings\Administrator\Desktop\Parcheggi Pero\15 missione 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1" y="1549943"/>
            <a:ext cx="8768199" cy="37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50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istrator\Desktop\Parcheggi Pero\16 missione 10 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6"/>
          <a:stretch/>
        </p:blipFill>
        <p:spPr bwMode="auto">
          <a:xfrm>
            <a:off x="230507" y="1203158"/>
            <a:ext cx="8682986" cy="52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1925" y="135857"/>
            <a:ext cx="8820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Piano Parcheggi</a:t>
            </a:r>
            <a:endParaRPr lang="it-IT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5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1925" y="352425"/>
            <a:ext cx="882015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Struttura della serata</a:t>
            </a:r>
          </a:p>
          <a:p>
            <a:endParaRPr lang="it-IT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 e Post EXPO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parla Silvana Carcano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consigliere Regionale M5S Lombardia</a:t>
            </a:r>
          </a:p>
          <a:p>
            <a:pPr marL="514350" indent="-5143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Studio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Tecnico del Piano Parcheggi 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condotto da Dario Trianti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attivista 5 stelle esperto di urbanistica di Sesto San Giovanni</a:t>
            </a:r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Punto di vista politico del Piano Parcheggi</a:t>
            </a:r>
          </a:p>
          <a:p>
            <a:pPr marL="514350" indent="-5143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Presentazione dei risultati del questionario</a:t>
            </a:r>
          </a:p>
          <a:p>
            <a:pPr marL="514350" indent="-5143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Dibattito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della serata</a:t>
            </a:r>
            <a:endParaRPr lang="it-I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419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1925" y="352425"/>
            <a:ext cx="882015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Risultati Questionario</a:t>
            </a: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 corso di tre banchetti abbiamo fatto compilare un questionario con delle domande mirate a comprendere come i cittadini vorrebbero fosse il piano parcheggi.</a:t>
            </a:r>
          </a:p>
          <a:p>
            <a:endParaRPr lang="it-IT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valori percentuali che seguono si riferiscono ad un campione di 85 persone </a:t>
            </a: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7" b="8684"/>
          <a:stretch/>
        </p:blipFill>
        <p:spPr>
          <a:xfrm>
            <a:off x="1404955" y="2381250"/>
            <a:ext cx="3024170" cy="36480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5" b="8481"/>
          <a:stretch/>
        </p:blipFill>
        <p:spPr>
          <a:xfrm>
            <a:off x="4693137" y="2381250"/>
            <a:ext cx="3024835" cy="3648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263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33376" y="352425"/>
            <a:ext cx="396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Quesito 1</a:t>
            </a:r>
          </a:p>
          <a:p>
            <a:pPr lvl="0">
              <a:spcAft>
                <a:spcPts val="1200"/>
              </a:spcAft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CONOSCENZA DEL PIANO PARCHEGGI GIA’ DELIBERATO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DALL’AMMINISTRAZIONE COMUNALE?</a:t>
            </a:r>
            <a:endParaRPr lang="it-IT" sz="2800" dirty="0">
              <a:latin typeface="+mj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181100" y="4865296"/>
            <a:ext cx="923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SI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747962" y="4829055"/>
            <a:ext cx="923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NO</a:t>
            </a:r>
            <a:endParaRPr lang="it-IT" sz="20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l="8541" r="7717"/>
          <a:stretch/>
        </p:blipFill>
        <p:spPr>
          <a:xfrm>
            <a:off x="333375" y="2138690"/>
            <a:ext cx="3829050" cy="274343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382" y="1273715"/>
            <a:ext cx="4346825" cy="299339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006440" y="4267110"/>
            <a:ext cx="1493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Va bene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993431" y="4287247"/>
            <a:ext cx="1228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Non va bene</a:t>
            </a:r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072451" y="4287247"/>
            <a:ext cx="1465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Non risponde</a:t>
            </a:r>
            <a:endParaRPr lang="it-IT" sz="2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036169" y="370880"/>
            <a:ext cx="31432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Quesito 2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SI, COSA NE PENSI?</a:t>
            </a:r>
            <a:endParaRPr lang="it-IT" sz="2800" dirty="0">
              <a:latin typeface="+mj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33351" y="5619690"/>
            <a:ext cx="4162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Buona parte dei cittadini non risulta informata </a:t>
            </a:r>
            <a:r>
              <a:rPr lang="it-IT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circa le </a:t>
            </a:r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scelte dell’amministrazione comunale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526580" y="5465801"/>
            <a:ext cx="4162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quelli che risultano informati in larga maggioranza non sono d’accordo col piano parcheggi </a:t>
            </a:r>
            <a:r>
              <a:rPr lang="it-IT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proposto</a:t>
            </a:r>
            <a:endParaRPr lang="it-IT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ccia a destra 3"/>
          <p:cNvSpPr/>
          <p:nvPr/>
        </p:nvSpPr>
        <p:spPr>
          <a:xfrm rot="5400000">
            <a:off x="2024062" y="5182076"/>
            <a:ext cx="381000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5400000">
            <a:off x="6417293" y="5070144"/>
            <a:ext cx="381000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9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1925" y="352425"/>
            <a:ext cx="8820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Quesito 3</a:t>
            </a:r>
          </a:p>
          <a:p>
            <a:pPr>
              <a:spcAft>
                <a:spcPts val="1200"/>
              </a:spcAft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VUOI PARTECIPARE ALLA STESURA DI UN NUOVO PIANO PARCHEGGI FATTO DAI CITTADINI?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373073" y="4649127"/>
            <a:ext cx="703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SI</a:t>
            </a:r>
            <a:endParaRPr lang="it-IT" sz="2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801823" y="4649127"/>
            <a:ext cx="73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NO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655732"/>
            <a:ext cx="4340728" cy="299339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655054" y="2322569"/>
            <a:ext cx="4155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Quasi la totalità degli intervistati vuole partecipare alla stesura di una proposta alternativa del </a:t>
            </a:r>
            <a:r>
              <a:rPr lang="it-IT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piano parcheggi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585912" y="5994340"/>
            <a:ext cx="597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comune </a:t>
            </a:r>
            <a:r>
              <a:rPr lang="it-IT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Pero non </a:t>
            </a:r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attualmente il regolamento per poter indire </a:t>
            </a:r>
            <a:r>
              <a:rPr lang="it-IT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referendum! </a:t>
            </a:r>
            <a:endParaRPr lang="it-IT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ccia a destra 7"/>
          <p:cNvSpPr/>
          <p:nvPr/>
        </p:nvSpPr>
        <p:spPr>
          <a:xfrm rot="5400000">
            <a:off x="6542338" y="3886677"/>
            <a:ext cx="381000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533608" y="4377691"/>
            <a:ext cx="4398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Referendum è uno strumento per rendere partecipi i cittadini delle scelte riguardanti il proprio territorio</a:t>
            </a:r>
            <a:endParaRPr lang="it-IT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ccia a destra 9"/>
          <p:cNvSpPr/>
          <p:nvPr/>
        </p:nvSpPr>
        <p:spPr>
          <a:xfrm rot="7787689">
            <a:off x="6075119" y="5527732"/>
            <a:ext cx="381000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3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1925" y="352425"/>
            <a:ext cx="8820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Quesito 4</a:t>
            </a:r>
          </a:p>
          <a:p>
            <a:pPr>
              <a:spcAft>
                <a:spcPts val="1200"/>
              </a:spcAft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FINE DI REGOLAMENTARE LA SOSTA PER I NON RESIDENTI, VUOI CHE I PARCHEGGI PER ESSI SIANO A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228600" y="1707014"/>
            <a:ext cx="4991100" cy="4589336"/>
            <a:chOff x="504825" y="1649864"/>
            <a:chExt cx="4991100" cy="4589336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2"/>
            <a:srcRect l="6076" r="5475"/>
            <a:stretch/>
          </p:blipFill>
          <p:spPr>
            <a:xfrm>
              <a:off x="504825" y="1649864"/>
              <a:ext cx="4991100" cy="3883489"/>
            </a:xfrm>
            <a:prstGeom prst="rect">
              <a:avLst/>
            </a:prstGeom>
          </p:spPr>
        </p:pic>
        <p:grpSp>
          <p:nvGrpSpPr>
            <p:cNvPr id="9" name="Gruppo 8"/>
            <p:cNvGrpSpPr/>
            <p:nvPr/>
          </p:nvGrpSpPr>
          <p:grpSpPr>
            <a:xfrm>
              <a:off x="579072" y="5531314"/>
              <a:ext cx="4892905" cy="707886"/>
              <a:chOff x="579072" y="5531314"/>
              <a:chExt cx="4892905" cy="707886"/>
            </a:xfrm>
          </p:grpSpPr>
          <p:sp>
            <p:nvSpPr>
              <p:cNvPr id="2" name="CasellaDiTesto 1"/>
              <p:cNvSpPr txBox="1"/>
              <p:nvPr/>
            </p:nvSpPr>
            <p:spPr>
              <a:xfrm>
                <a:off x="579072" y="5531314"/>
                <a:ext cx="14939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smtClean="0"/>
                  <a:t>Pagamento</a:t>
                </a:r>
                <a:endParaRPr lang="it-IT" sz="2000" dirty="0"/>
              </a:p>
            </p:txBody>
          </p:sp>
          <p:sp>
            <p:nvSpPr>
              <p:cNvPr id="12" name="CasellaDiTesto 11"/>
              <p:cNvSpPr txBox="1"/>
              <p:nvPr/>
            </p:nvSpPr>
            <p:spPr>
              <a:xfrm>
                <a:off x="1621323" y="5531314"/>
                <a:ext cx="14939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dirty="0" smtClean="0"/>
                  <a:t>Disco </a:t>
                </a:r>
              </a:p>
              <a:p>
                <a:pPr algn="ctr"/>
                <a:r>
                  <a:rPr lang="it-IT" sz="2000" dirty="0" smtClean="0"/>
                  <a:t>orario</a:t>
                </a:r>
                <a:endParaRPr lang="it-IT" sz="2000" dirty="0"/>
              </a:p>
            </p:txBody>
          </p:sp>
          <p:sp>
            <p:nvSpPr>
              <p:cNvPr id="13" name="CasellaDiTesto 12"/>
              <p:cNvSpPr txBox="1"/>
              <p:nvPr/>
            </p:nvSpPr>
            <p:spPr>
              <a:xfrm>
                <a:off x="2983398" y="5531314"/>
                <a:ext cx="12477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smtClean="0"/>
                  <a:t>Entrambi</a:t>
                </a:r>
                <a:endParaRPr lang="it-IT" sz="2000" dirty="0"/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4224202" y="5538188"/>
                <a:ext cx="12477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smtClean="0"/>
                  <a:t>Gratuiti</a:t>
                </a:r>
                <a:endParaRPr lang="it-IT" sz="2000" dirty="0"/>
              </a:p>
            </p:txBody>
          </p:sp>
        </p:grpSp>
      </p:grpSp>
      <p:sp>
        <p:nvSpPr>
          <p:cNvPr id="11" name="CasellaDiTesto 10"/>
          <p:cNvSpPr txBox="1"/>
          <p:nvPr/>
        </p:nvSpPr>
        <p:spPr>
          <a:xfrm>
            <a:off x="5773606" y="3140924"/>
            <a:ext cx="3034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Regolamentare la sosta per i non residenti a pagamento e disco orario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5392606" y="3453494"/>
            <a:ext cx="381000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0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1925" y="352425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Quesito 5A</a:t>
            </a:r>
          </a:p>
          <a:p>
            <a:pPr>
              <a:spcAft>
                <a:spcPts val="1200"/>
              </a:spcAft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FINE DI REGOLAMENTARE LA SOSTA PER I RESIDENTI, VUOI CHE I PARCHEGGI PER ESSI SIANO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52005" y="4827399"/>
            <a:ext cx="152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Gratuiti su tutto il territorio</a:t>
            </a:r>
            <a:endParaRPr lang="it-IT" sz="2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273485" y="4519623"/>
            <a:ext cx="1760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Suddivisi in zone con relativo pass gratuito</a:t>
            </a:r>
            <a:endParaRPr lang="it-IT" sz="2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22" y="1840100"/>
            <a:ext cx="4340728" cy="298729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165840" y="350578"/>
            <a:ext cx="3486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Quesito 5B</a:t>
            </a:r>
            <a:endParaRPr lang="it-IT" sz="2000" dirty="0" smtClean="0"/>
          </a:p>
          <a:p>
            <a:pPr>
              <a:spcAft>
                <a:spcPts val="1200"/>
              </a:spcAft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NELLE ZONE IN CUI NON SI È RESIDENTI, I PARCHEGGI DEVONO ESSERE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l="7499" r="5842"/>
          <a:stretch/>
        </p:blipFill>
        <p:spPr>
          <a:xfrm>
            <a:off x="4910137" y="1981080"/>
            <a:ext cx="3962400" cy="274343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289182" y="4724518"/>
            <a:ext cx="152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Gratuiti con un limite di tempo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891337" y="4724518"/>
            <a:ext cx="1760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A pagamento</a:t>
            </a:r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095375" y="6065083"/>
            <a:ext cx="695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residenti non devono pagare in alcuna zona </a:t>
            </a:r>
            <a:endParaRPr lang="it-IT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SUDDIVISIONE IN ZONE</a:t>
            </a:r>
            <a:endParaRPr lang="it-IT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ccia a destra 11"/>
          <p:cNvSpPr/>
          <p:nvPr/>
        </p:nvSpPr>
        <p:spPr>
          <a:xfrm rot="5400000">
            <a:off x="4381500" y="5676375"/>
            <a:ext cx="381000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9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1925" y="352425"/>
            <a:ext cx="8820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Quesito 6</a:t>
            </a:r>
            <a:endParaRPr lang="it-IT" sz="2000" dirty="0" smtClean="0"/>
          </a:p>
          <a:p>
            <a:pPr>
              <a:spcAft>
                <a:spcPts val="1200"/>
              </a:spcAft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FINE DI REGOLAMENTARE LA SOSTA PER I COMMERCIANTI NON RESIDENTI, VUOI CHE I PARCHEGGI PER ESSI SIANO A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610529" y="4900298"/>
            <a:ext cx="1493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Pagamento</a:t>
            </a:r>
            <a:endParaRPr lang="it-IT" sz="2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836416" y="4900298"/>
            <a:ext cx="1060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Disco orario</a:t>
            </a:r>
            <a:endParaRPr lang="it-IT" sz="2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933793" y="4900298"/>
            <a:ext cx="1152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Entrambi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971511" y="4900298"/>
            <a:ext cx="1439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Pass valido nell’orario lavorativo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10600" b="-1"/>
          <a:stretch/>
        </p:blipFill>
        <p:spPr>
          <a:xfrm>
            <a:off x="1257300" y="1571625"/>
            <a:ext cx="6505575" cy="338650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220073" y="4900298"/>
            <a:ext cx="1152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Gratuiti</a:t>
            </a:r>
            <a:endParaRPr lang="it-IT" sz="2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095375" y="6150114"/>
            <a:ext cx="695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i commercianti non residenti la regolamentazione deve essere effettuata tramite pass nell’orario lavorativo</a:t>
            </a:r>
          </a:p>
        </p:txBody>
      </p:sp>
      <p:sp>
        <p:nvSpPr>
          <p:cNvPr id="15" name="Freccia a destra 14"/>
          <p:cNvSpPr/>
          <p:nvPr/>
        </p:nvSpPr>
        <p:spPr>
          <a:xfrm rot="5400000">
            <a:off x="4381500" y="5809001"/>
            <a:ext cx="381000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1925" y="352425"/>
            <a:ext cx="8820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Quesito 7</a:t>
            </a:r>
            <a:endParaRPr lang="it-IT" sz="2000" dirty="0" smtClean="0"/>
          </a:p>
          <a:p>
            <a:pPr lvl="0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TROVATE DIFFICOLTA’ IN ALCUNE ZONE O VIE DEL PAESE?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498369" y="4542009"/>
            <a:ext cx="501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SI</a:t>
            </a:r>
            <a:endParaRPr lang="it-IT" sz="2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976104" y="4542009"/>
            <a:ext cx="907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NO</a:t>
            </a: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27" y="1506725"/>
            <a:ext cx="4340728" cy="298729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605355" y="1597163"/>
            <a:ext cx="4164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alcune zone molti degli intervistati riscontrano </a:t>
            </a:r>
            <a:r>
              <a:rPr lang="it-IT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problemi.</a:t>
            </a:r>
          </a:p>
          <a:p>
            <a:pPr algn="ctr"/>
            <a:r>
              <a:rPr lang="it-IT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particolare quelle più indicate sono</a:t>
            </a:r>
          </a:p>
          <a:p>
            <a:pPr algn="ctr"/>
            <a:endParaRPr lang="it-IT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 SEMPIONE </a:t>
            </a:r>
            <a:endParaRPr lang="it-IT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 </a:t>
            </a:r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 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 CURIEL 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 OLONA 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 ORATORIO </a:t>
            </a:r>
          </a:p>
          <a:p>
            <a:pPr algn="ctr"/>
            <a:endParaRPr lang="it-IT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ccia a destra 6"/>
          <p:cNvSpPr/>
          <p:nvPr/>
        </p:nvSpPr>
        <p:spPr>
          <a:xfrm rot="5400000">
            <a:off x="6497182" y="2995612"/>
            <a:ext cx="381000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4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1925" y="352425"/>
            <a:ext cx="88201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Piano Parcheggi visto da noi cittadini</a:t>
            </a:r>
          </a:p>
          <a:p>
            <a:pPr lvl="0">
              <a:spcAft>
                <a:spcPts val="1200"/>
              </a:spcAft>
            </a:pP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Tx/>
              <a:buChar char="-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Paese non deve essere suddiviso in zone</a:t>
            </a:r>
          </a:p>
          <a:p>
            <a:pPr marL="342900" lvl="0" indent="-342900">
              <a:spcAft>
                <a:spcPts val="1200"/>
              </a:spcAft>
              <a:buFontTx/>
              <a:buChar char="-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residenti del comune devo avere la possibilità di sostare gratuitamente in tutto il territorio a meno di zone particolari (ad esempio il Sempione)</a:t>
            </a:r>
          </a:p>
          <a:p>
            <a:pPr marL="342900" lvl="0" indent="-342900">
              <a:spcAft>
                <a:spcPts val="1200"/>
              </a:spcAft>
              <a:buFontTx/>
              <a:buChar char="-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sosta dei non residenti può essere regolamentata con disco orario e strisce blu a pagamento</a:t>
            </a:r>
          </a:p>
          <a:p>
            <a:pPr marL="342900" lvl="0" indent="-342900">
              <a:spcAft>
                <a:spcPts val="1200"/>
              </a:spcAft>
              <a:buFontTx/>
              <a:buChar char="-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sosta dei commercianti non residenti può essere regolamentata con apposito pass gratuito o a tariffa agevolata valido solo nell’orario lavorativo</a:t>
            </a:r>
            <a:endParaRPr lang="it-IT" sz="2000" dirty="0" smtClean="0"/>
          </a:p>
        </p:txBody>
      </p:sp>
      <p:sp>
        <p:nvSpPr>
          <p:cNvPr id="7" name="Freccia a destra 6"/>
          <p:cNvSpPr/>
          <p:nvPr/>
        </p:nvSpPr>
        <p:spPr>
          <a:xfrm rot="5400000">
            <a:off x="4381499" y="4191869"/>
            <a:ext cx="381000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61925" y="4790075"/>
            <a:ext cx="8820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Rispettando i vincoli imposti dalla legge il paese potrebbe essere suddiviso in strisce bianche e blu ma senza zone. </a:t>
            </a:r>
          </a:p>
          <a:p>
            <a:pPr lvl="0" algn="ctr">
              <a:spcAft>
                <a:spcPts val="1200"/>
              </a:spcAft>
            </a:pP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strisce blu a pagamento o disco orario per i non residenti e, comunque, gratuite (tranne quelle in zone particolari) per i residenti.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1925" y="2325158"/>
            <a:ext cx="8820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 della serata</a:t>
            </a:r>
            <a:endParaRPr lang="it-IT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</a:pP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3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1925" y="352425"/>
            <a:ext cx="8820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 e Post </a:t>
            </a:r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EXPO…. </a:t>
            </a:r>
          </a:p>
          <a:p>
            <a:pPr>
              <a:spcAft>
                <a:spcPts val="1200"/>
              </a:spcAft>
            </a:pP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Silvana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Carcano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consigliere Regionale M5S Lombardia</a:t>
            </a:r>
          </a:p>
          <a:p>
            <a:pPr lvl="0">
              <a:spcAft>
                <a:spcPts val="1200"/>
              </a:spcAft>
            </a:pP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800004"/>
            <a:ext cx="27432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518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Parcheggi Pero\1 Pianta parchegg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9" y="742950"/>
            <a:ext cx="7878763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61925" y="135857"/>
            <a:ext cx="8820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Piano Parcheggi</a:t>
            </a:r>
            <a:endParaRPr lang="it-IT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Parcheggi Pero\2 pianta parcheggi  c 1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9" y="728663"/>
            <a:ext cx="7878762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1925" y="135857"/>
            <a:ext cx="8820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Piano Parcheggi</a:t>
            </a:r>
            <a:endParaRPr lang="it-IT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0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Desktop\Parcheggi Pero\3 pianta parcheggi cent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56" y="719138"/>
            <a:ext cx="6973888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1925" y="135857"/>
            <a:ext cx="8820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Piano Parcheggi</a:t>
            </a:r>
            <a:endParaRPr lang="it-IT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3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1925" y="135857"/>
            <a:ext cx="8820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Piano Parcheggi</a:t>
            </a:r>
            <a:endParaRPr lang="it-IT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Documents and Settings\Administrator\Desktop\Parcheggi Pero\4 tabella tarif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4" y="876300"/>
            <a:ext cx="770731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293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istrator\Desktop\Parcheggi Pero\5 contrassegni ed esenzio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9" y="847725"/>
            <a:ext cx="7916862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1925" y="135857"/>
            <a:ext cx="8820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Piano Parcheggi</a:t>
            </a:r>
            <a:endParaRPr lang="it-IT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6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1925" y="135857"/>
            <a:ext cx="8820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Piano Parcheggi</a:t>
            </a:r>
            <a:endParaRPr lang="it-IT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Documents and Settings\Administrator\Desktop\Parcheggi Pero\6 tariffe non residenti aventi tito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4" y="909638"/>
            <a:ext cx="7859713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64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</TotalTime>
  <Words>581</Words>
  <Application>Microsoft Office PowerPoint</Application>
  <PresentationFormat>Presentazione su schermo (4:3)</PresentationFormat>
  <Paragraphs>108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13</vt:i4>
      </vt:variant>
      <vt:variant>
        <vt:lpstr>Titoli diapositive</vt:lpstr>
      </vt:variant>
      <vt:variant>
        <vt:i4>28</vt:i4>
      </vt:variant>
    </vt:vector>
  </HeadingPairs>
  <TitlesOfParts>
    <vt:vector size="41" baseType="lpstr"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6_Tema di Office</vt:lpstr>
      <vt:lpstr>7_Tema di Office</vt:lpstr>
      <vt:lpstr>8_Tema di Office</vt:lpstr>
      <vt:lpstr>9_Tema di Office</vt:lpstr>
      <vt:lpstr>10_Tema di Office</vt:lpstr>
      <vt:lpstr>11_Tema di Office</vt:lpstr>
      <vt:lpstr>12_Tema di Office</vt:lpstr>
      <vt:lpstr>Assemblea Cittadina sul Piano Parcheggi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Assemblea Cittadina sul Piano Parcheggi</dc:title>
  <dc:creator>Simone Barcellona</dc:creator>
  <cp:lastModifiedBy>Unattended</cp:lastModifiedBy>
  <cp:revision>46</cp:revision>
  <dcterms:created xsi:type="dcterms:W3CDTF">2016-07-04T18:43:46Z</dcterms:created>
  <dcterms:modified xsi:type="dcterms:W3CDTF">2016-07-08T19:19:21Z</dcterms:modified>
</cp:coreProperties>
</file>